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0" r:id="rId3"/>
    <p:sldId id="261" r:id="rId4"/>
    <p:sldId id="273" r:id="rId5"/>
    <p:sldId id="276" r:id="rId6"/>
    <p:sldId id="257" r:id="rId7"/>
    <p:sldId id="263" r:id="rId8"/>
    <p:sldId id="265" r:id="rId9"/>
    <p:sldId id="283" r:id="rId10"/>
    <p:sldId id="284" r:id="rId11"/>
    <p:sldId id="264" r:id="rId12"/>
    <p:sldId id="266" r:id="rId13"/>
    <p:sldId id="274" r:id="rId14"/>
    <p:sldId id="268" r:id="rId15"/>
    <p:sldId id="270" r:id="rId16"/>
    <p:sldId id="271" r:id="rId17"/>
    <p:sldId id="272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FFFF"/>
    <a:srgbClr val="F48CE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76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CE02F-056C-482E-AB01-694C0D0A14A5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4DFD7-BFC6-43B2-AF6B-24AB7D100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05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4DFD7-BFC6-43B2-AF6B-24AB7D100C4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0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4DFD7-BFC6-43B2-AF6B-24AB7D100C4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06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3963-270E-4203-B514-BD3630C85E8F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EEFE-9FA6-4B18-85D5-81CA169E3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2935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3963-270E-4203-B514-BD3630C85E8F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EEFE-9FA6-4B18-85D5-81CA169E3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692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3963-270E-4203-B514-BD3630C85E8F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EEFE-9FA6-4B18-85D5-81CA169E3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82487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3963-270E-4203-B514-BD3630C85E8F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EEFE-9FA6-4B18-85D5-81CA169E3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69327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3963-270E-4203-B514-BD3630C85E8F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EEFE-9FA6-4B18-85D5-81CA169E3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11765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3963-270E-4203-B514-BD3630C85E8F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EEFE-9FA6-4B18-85D5-81CA169E3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880950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3963-270E-4203-B514-BD3630C85E8F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EEFE-9FA6-4B18-85D5-81CA169E3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290477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3963-270E-4203-B514-BD3630C85E8F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EEFE-9FA6-4B18-85D5-81CA169E3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96858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3963-270E-4203-B514-BD3630C85E8F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EEFE-9FA6-4B18-85D5-81CA169E3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28052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3963-270E-4203-B514-BD3630C85E8F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EEFE-9FA6-4B18-85D5-81CA169E3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461181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3963-270E-4203-B514-BD3630C85E8F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EEFE-9FA6-4B18-85D5-81CA169E3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61754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23963-270E-4203-B514-BD3630C85E8F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7EEFE-9FA6-4B18-85D5-81CA169E3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32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6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7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Saved Games\Desktop\фоны для презентаций\Kindergarten-graduation-clip-art-border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5013176"/>
            <a:ext cx="6408712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15616" y="1177582"/>
            <a:ext cx="6912768" cy="415498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 «Детский сад №10 «Улыбка»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развивающая среда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 №1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</a:p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Назарова Наталья Николаевна</a:t>
            </a:r>
          </a:p>
          <a:p>
            <a:pPr algn="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Курчатов, 2024</a:t>
            </a:r>
          </a:p>
        </p:txBody>
      </p:sp>
    </p:spTree>
    <p:extLst>
      <p:ext uri="{BB962C8B-B14F-4D97-AF65-F5344CB8AC3E}">
        <p14:creationId xmlns:p14="http://schemas.microsoft.com/office/powerpoint/2010/main" val="378551243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540" y="260648"/>
            <a:ext cx="5256584" cy="756000"/>
          </a:xfrm>
          <a:prstGeom prst="rect">
            <a:avLst/>
          </a:prstGeom>
          <a:ln w="57150">
            <a:solidFill>
              <a:srgbClr val="94E4EC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227" y="3429000"/>
            <a:ext cx="5410499" cy="216024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719" y="1242813"/>
            <a:ext cx="2731436" cy="3374136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3888" y="1242813"/>
            <a:ext cx="3384376" cy="2102096"/>
          </a:xfrm>
          <a:prstGeom prst="rect">
            <a:avLst/>
          </a:prstGeom>
          <a:solidFill>
            <a:schemeClr val="accent2"/>
          </a:solidFill>
          <a:ln w="76200">
            <a:solidFill>
              <a:srgbClr val="92D050"/>
            </a:solidFill>
          </a:ln>
        </p:spPr>
      </p:pic>
      <p:pic>
        <p:nvPicPr>
          <p:cNvPr id="15" name="Picture 2" descr="C:\Users\Александр\Saved Games\Desktop\фоны для презентаций\Kindergarten-graduation-clip-art-border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917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430197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088" y="1236662"/>
            <a:ext cx="2304256" cy="3622091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31540" y="260648"/>
            <a:ext cx="5256584" cy="756000"/>
          </a:xfrm>
          <a:prstGeom prst="rect">
            <a:avLst/>
          </a:prstGeom>
          <a:ln w="57150">
            <a:solidFill>
              <a:srgbClr val="F48CE0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67744" y="1066943"/>
            <a:ext cx="2351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«Познание»</a:t>
            </a:r>
          </a:p>
        </p:txBody>
      </p:sp>
      <p:pic>
        <p:nvPicPr>
          <p:cNvPr id="6146" name="Picture 2" descr="F:\группа № 1 ПРЕДМ.- ПРОСТР. СРЕДА ( ФОТО)\ФОТО\DSC031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533310"/>
            <a:ext cx="3456384" cy="2592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19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776" y="1752313"/>
            <a:ext cx="3672408" cy="2661184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026" name="Picture 2" descr="C:\Users\Александр\Saved Games\Desktop\фоны для презентаций\Kindergarten-graduation-clip-art-border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917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413582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ППС\SDC1297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8067" y="3845020"/>
            <a:ext cx="2952328" cy="2501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31540" y="260648"/>
            <a:ext cx="5256584" cy="756000"/>
          </a:xfrm>
          <a:prstGeom prst="rect">
            <a:avLst/>
          </a:prstGeom>
          <a:ln w="57150">
            <a:solidFill>
              <a:srgbClr val="F48CE0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73342" y="1068705"/>
            <a:ext cx="2076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природы.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17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68760"/>
            <a:ext cx="3576747" cy="2682561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028" y="1844824"/>
            <a:ext cx="4285146" cy="2619519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026" name="Picture 2" descr="C:\Users\Александр\Saved Games\Desktop\фоны для презентаций\Kindergarten-graduation-clip-art-border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917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0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12166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20112-WA002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905625"/>
            <a:ext cx="3629427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85786" y="785794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науки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480" y="214290"/>
            <a:ext cx="5500726" cy="461665"/>
          </a:xfrm>
          <a:prstGeom prst="rect">
            <a:avLst/>
          </a:prstGeom>
          <a:noFill/>
          <a:ln w="38100">
            <a:solidFill>
              <a:srgbClr val="F48CE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524783"/>
            <a:ext cx="3798168" cy="339915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8" name="Picture 2" descr="C:\Users\Александр\Saved Games\Desktop\фоны для презентаций\Kindergarten-graduation-clip-art-border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917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Saved Games\Desktop\фоны для презентаций\Kindergarten-graduation-clip-art-border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917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1540" y="260648"/>
            <a:ext cx="5256584" cy="756000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25446" y="1102296"/>
            <a:ext cx="1752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книги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711200"/>
            <a:ext cx="3888432" cy="2855791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635896" y="123680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Коррекционно-развивающее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психологической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разгрузки «Домик уединения»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2583805"/>
            <a:ext cx="2864993" cy="3391488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957812166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brightnessContrast bright="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60" y="3933056"/>
            <a:ext cx="4096587" cy="2071135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62" y="2212723"/>
            <a:ext cx="2744173" cy="3681911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31540" y="260648"/>
            <a:ext cx="5256584" cy="75600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4561" y="1057656"/>
            <a:ext cx="4329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продуктивной деятельности.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498774"/>
            <a:ext cx="3664137" cy="2748103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026" name="Picture 2" descr="C:\Users\Александр\Saved Games\Desktop\фоны для презентаций\Kindergarten-graduation-clip-art-border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917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078146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540" y="260648"/>
            <a:ext cx="5256584" cy="75600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5856" y="1149967"/>
            <a:ext cx="292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театра и музыки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280" y="1663923"/>
            <a:ext cx="3613779" cy="3199083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3865" y="2665358"/>
            <a:ext cx="4265309" cy="2736304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026" name="Picture 2" descr="C:\Users\Александр\Saved Games\Desktop\фоны для презентаций\Kindergarten-graduation-clip-art-border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917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012236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14290"/>
            <a:ext cx="5256584" cy="75600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71736" y="1142984"/>
            <a:ext cx="3791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«Физическое развитие».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916832"/>
            <a:ext cx="3744416" cy="3142123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brightnessContrast bright="4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590" y="2780928"/>
            <a:ext cx="3756834" cy="3204256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34952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Saved Games\Desktop\фоны для презентаций\Kindergarten-graduation-clip-art-border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5013176"/>
            <a:ext cx="6408712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66494" y="2276872"/>
            <a:ext cx="601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4415156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Saved Games\Desktop\фоны для презентаций\Kindergarten-graduation-clip-art-border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5013176"/>
            <a:ext cx="6408712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99591" y="1052736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среда в группе организована с учётом требований ФГОС ДО, где прослеживаются 5 образовательных областей: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475656" y="2212415"/>
            <a:ext cx="3600000" cy="540000"/>
          </a:xfrm>
          <a:prstGeom prst="homePlate">
            <a:avLst/>
          </a:prstGeom>
          <a:ln w="57150">
            <a:solidFill>
              <a:srgbClr val="94E4EC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2123728" y="3022780"/>
            <a:ext cx="3456384" cy="540000"/>
          </a:xfrm>
          <a:prstGeom prst="homePlate">
            <a:avLst/>
          </a:prstGeom>
          <a:ln w="57150">
            <a:solidFill>
              <a:srgbClr val="EE76C6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2987824" y="3735880"/>
            <a:ext cx="3456384" cy="540000"/>
          </a:xfrm>
          <a:prstGeom prst="homePlat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3995936" y="4437112"/>
            <a:ext cx="3636438" cy="576064"/>
          </a:xfrm>
          <a:prstGeom prst="homePlat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4374822" y="5227440"/>
            <a:ext cx="3456384" cy="540000"/>
          </a:xfrm>
          <a:prstGeom prst="homePlat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22441515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85728"/>
            <a:ext cx="5256584" cy="756000"/>
          </a:xfrm>
          <a:prstGeom prst="rect">
            <a:avLst/>
          </a:prstGeom>
          <a:ln w="57150">
            <a:solidFill>
              <a:srgbClr val="94E4EC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2685" y="1124744"/>
            <a:ext cx="3515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4876" y="2084460"/>
            <a:ext cx="276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«Семья»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222" y="2780928"/>
            <a:ext cx="3750823" cy="2813117"/>
          </a:xfrm>
          <a:prstGeom prst="rect">
            <a:avLst/>
          </a:prstGeom>
          <a:ln w="762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77466"/>
            <a:ext cx="3528392" cy="2646294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8" name="Picture 2" descr="C:\Users\Александр\Saved Games\Desktop\фоны для презентаций\Kindergarten-graduation-clip-art-border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917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8" y="0"/>
            <a:ext cx="9144000" cy="68580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14813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2354" y="1261535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«Семья»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10" y="260648"/>
            <a:ext cx="4786346" cy="830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492" y="1167973"/>
            <a:ext cx="3014703" cy="2261027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292" y="1753398"/>
            <a:ext cx="3119417" cy="2339563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327" y="3822206"/>
            <a:ext cx="3405149" cy="2204971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2" name="Picture 2" descr="C:\Users\Александр\Saved Games\Desktop\фоны для презентаций\Kindergarten-graduation-clip-art-border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917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924191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«Шоферы» и центр «Строители»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3471" y="1706905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«Пожарные»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285728"/>
            <a:ext cx="5786478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53" y="1710919"/>
            <a:ext cx="3795869" cy="2846902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800" y="2345911"/>
            <a:ext cx="3951394" cy="2963546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6" name="Picture 2" descr="C:\Users\Александр\Saved Games\Desktop\фоны для презентаций\Kindergarten-graduation-clip-art-border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917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" y="309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540" y="260648"/>
            <a:ext cx="5256584" cy="756000"/>
          </a:xfrm>
          <a:prstGeom prst="rect">
            <a:avLst/>
          </a:prstGeom>
          <a:ln w="57150">
            <a:solidFill>
              <a:srgbClr val="94E4EC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44" y="1285860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«Салон красоты»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1236" y="1658398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«Больница»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9802"/>
            <a:ext cx="3854708" cy="2891031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2" t="-1"/>
          <a:stretch/>
        </p:blipFill>
        <p:spPr>
          <a:xfrm>
            <a:off x="3248365" y="2366284"/>
            <a:ext cx="2447670" cy="314208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035" y="2636491"/>
            <a:ext cx="2677742" cy="3570323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3" name="Picture 2" descr="C:\Users\Александр\Saved Games\Desktop\фоны для презентаций\Kindergarten-graduation-clip-art-border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917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985508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428604"/>
            <a:ext cx="5256584" cy="756000"/>
          </a:xfrm>
          <a:prstGeom prst="rect">
            <a:avLst/>
          </a:prstGeom>
          <a:ln w="57150">
            <a:solidFill>
              <a:srgbClr val="94E4EC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9992" y="1589273"/>
            <a:ext cx="3618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игры«Супермаркет»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3285" y="2278303"/>
            <a:ext cx="3519227" cy="3456384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340768"/>
            <a:ext cx="3890245" cy="326102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8" name="Picture 2" descr="C:\Users\Александр\Saved Games\Desktop\фоны для презентаций\Kindergarten-graduation-clip-art-border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917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413582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540" y="260648"/>
            <a:ext cx="5256584" cy="756000"/>
          </a:xfrm>
          <a:prstGeom prst="rect">
            <a:avLst/>
          </a:prstGeom>
          <a:ln w="57150">
            <a:solidFill>
              <a:srgbClr val="94E4EC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9912" y="1077241"/>
            <a:ext cx="2252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дежурства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258229"/>
            <a:ext cx="3281207" cy="2460905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4843" y="1718932"/>
            <a:ext cx="2727886" cy="3020302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2807246"/>
            <a:ext cx="2592288" cy="3196034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5" name="Picture 2" descr="C:\Users\Александр\Saved Games\Desktop\фоны для презентаций\Kindergarten-graduation-clip-art-border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917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156476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Александр\Saved Games\Desktop\фоны для презентаций\Kindergarten-graduation-clip-art-border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917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7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1540" y="260648"/>
            <a:ext cx="5256584" cy="756000"/>
          </a:xfrm>
          <a:prstGeom prst="rect">
            <a:avLst/>
          </a:prstGeom>
          <a:ln w="57150">
            <a:solidFill>
              <a:srgbClr val="94E4EC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59832" y="1077241"/>
            <a:ext cx="2989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Патриотический уголок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  <a14:imgEffect>
                      <a14:brightnessContrast bright="3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628800"/>
            <a:ext cx="4636437" cy="3639603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797058443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169</Words>
  <Application>Microsoft Office PowerPoint</Application>
  <PresentationFormat>Экран (4:3)</PresentationFormat>
  <Paragraphs>57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61</cp:revision>
  <dcterms:created xsi:type="dcterms:W3CDTF">2017-01-10T12:31:38Z</dcterms:created>
  <dcterms:modified xsi:type="dcterms:W3CDTF">2024-04-10T12:02:01Z</dcterms:modified>
</cp:coreProperties>
</file>