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73" r:id="rId15"/>
    <p:sldId id="269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23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686A9-6818-4557-8E0B-97399D4BA22E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4DCF-EA15-4879-BCD8-B2C5B8635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8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74DCF-EA15-4879-BCD8-B2C5B86358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0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74DCF-EA15-4879-BCD8-B2C5B86358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2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74DCF-EA15-4879-BCD8-B2C5B86358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5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2685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3286148"/>
          </a:xfrm>
        </p:spPr>
        <p:txBody>
          <a:bodyPr>
            <a:normAutofit/>
          </a:bodyPr>
          <a:lstStyle/>
          <a:p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ПО НРАВСТВЕННО-ПАТРИОТИЧЕСКОМУ  ВОСПИТАНИЮ В СРЕДНЕЙ ГРУППЕ ДЕТСКОГО САДА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«Славный город по имени Курчатов»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14568"/>
          </a:xfrm>
        </p:spPr>
        <p:txBody>
          <a:bodyPr>
            <a:normAutofit/>
          </a:bodyPr>
          <a:lstStyle/>
          <a:p>
            <a:pPr algn="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«Детский сад №10»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категории</a:t>
            </a:r>
          </a:p>
          <a:p>
            <a:pPr algn="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Назарова Н.Н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Курчатов 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6852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07157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результат: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0067" y="1321579"/>
            <a:ext cx="7643866" cy="3857652"/>
          </a:xfrm>
        </p:spPr>
        <p:txBody>
          <a:bodyPr>
            <a:normAutofit fontScale="85000" lnSpcReduction="20000"/>
          </a:bodyPr>
          <a:lstStyle/>
          <a:p>
            <a:pPr lvl="0"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имеют представление о городе, в котором они живут. Сформирован устойчивый интерес к изучению данной проблемы.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Знают, что является их «малой» Родиной, испытывают чувства гордости за свой край, город.</a:t>
            </a:r>
          </a:p>
          <a:p>
            <a:pPr lvl="0"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представление об исторических памятниках.</a:t>
            </a:r>
          </a:p>
          <a:p>
            <a:pPr lvl="0"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Проявляют интереса к родному краю, городу, который находит отражение в совместных рисунках детей и родителей, рассказах.</a:t>
            </a:r>
          </a:p>
          <a:p>
            <a:pPr lvl="0"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знают праздники и традиции, которые отмечаются в городе и семье.</a:t>
            </a:r>
          </a:p>
          <a:p>
            <a:pPr lvl="0" algn="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позволит повысить детскую, родительскую и педагогическую компетентность в вопросах истории, культуры города Курчатова, поможет сформировать заботливое отношение к родному городу.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6852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840201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47664" y="1447424"/>
            <a:ext cx="6357982" cy="3643338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этот проект актуален, требует большого такта и терпения,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как 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молодых семьях вопросы воспитания патриотизма не считаются важными, и зачастую, вызывают лишь недоумение.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96" y="175396"/>
            <a:ext cx="2339752" cy="1788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268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071678"/>
            <a:ext cx="8229600" cy="257176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Приложения к проекту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7" y="871933"/>
            <a:ext cx="3047411" cy="2031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1638"/>
            <a:ext cx="3479437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3268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85725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 дети выучили стихи и песни про Курчатов. И с удовольствием выступили на празднике, посвящённом юбилею города.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340076" cy="3255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80" y="3140968"/>
            <a:ext cx="4608512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685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747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Итоговым мероприятием была созданная совместно с родителями выставка -"Букет любимому городу".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400600" cy="405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6852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2858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прекраснейшая выставка светилась любовью к своей малой родине, к своему родному, славному городу по имени Курчатов!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93386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26282"/>
            <a:ext cx="3096344" cy="412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685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85752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88032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5064"/>
            <a:ext cx="3251076" cy="2000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3268520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642917"/>
            <a:ext cx="7772400" cy="153322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6432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не задумываются о том, что город, в котором они живут, это их малая родина. Не знают историю своего города, достопримечательности. 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692696"/>
            <a:ext cx="144016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6852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00852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28588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2071678"/>
            <a:ext cx="6400800" cy="350046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любви и уважения к родному городу является важнейшей составляющей нравственно-патриотического воспитания. Чтобы воспитать патриотов своего города, надо его хорошо знать.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2072982" cy="1596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68520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100013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421484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направлен на формирование нравственно- патриотического отношения и чувства сопричастности к семье, городу, стране, природе, культуре на основе историко-национальных и природных особенностей родного края и страны.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4618"/>
            <a:ext cx="2170212" cy="144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268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57231"/>
            <a:ext cx="7772400" cy="100013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b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285860"/>
            <a:ext cx="7286676" cy="4286280"/>
          </a:xfrm>
        </p:spPr>
        <p:txBody>
          <a:bodyPr>
            <a:norm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 ребенка любовь и привязанность к своей семье, дому, детскому саду, улице, городу через все виды детской деятельности;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эмоциональное настроение, оставить яркие впечатления от рассказов и бесед, прогулок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эмоционально – ценностные отношения к семье, дому, улице, городу, стране;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бережное отношение к городу (достопримечательностям, культуре, природе);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интереса к русским традициям, обычаям, промыслам; воспитывать уважительное отношение к местному фольклору, «традициям» родного края;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 детей; обогащать и активизировать словарь детей, учить свободно мыслить, фантазировать;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чувство гордости за своих земляков, эмоционально-ценностное отношение к краю.</a:t>
            </a:r>
          </a:p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0"/>
            <a:ext cx="1677445" cy="1112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268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2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429156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творческий, познавательный, групповой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проекта: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4 – 5лет группы № 1, педагоги, родители.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работы: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наглядные, словесные, практические.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Приемы работы: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показ, разъяснения, объяснение, рассказ, рассматривание.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работы: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научность, доступность, систематичность, наглядность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03713"/>
            <a:ext cx="2304256" cy="1389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3268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271464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b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124744"/>
            <a:ext cx="3260651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168352" cy="2099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268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143007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детьми: 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644664"/>
            <a:ext cx="6400800" cy="34290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lvl="0"/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pPr lvl="0"/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семейных альбомов, иллюстраций;</a:t>
            </a:r>
          </a:p>
          <a:p>
            <a:pPr lvl="0"/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 </a:t>
            </a:r>
          </a:p>
          <a:p>
            <a:pPr lvl="0"/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стихов, пословиц, поговорок про семью;</a:t>
            </a:r>
          </a:p>
          <a:p>
            <a:pPr lvl="0"/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речевая деятельность;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2471850" cy="1619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268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20437"/>
            <a:ext cx="7772400" cy="145570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родителями: 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2208545"/>
            <a:ext cx="6400800" cy="3067056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беседы,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консультации, выставки,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фотоконкурсы,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праздники.</a:t>
            </a:r>
          </a:p>
          <a:p>
            <a:pPr lvl="0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23838"/>
            <a:ext cx="2666070" cy="1777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576</Words>
  <Application>Microsoft Office PowerPoint</Application>
  <PresentationFormat>Экран (4:3)</PresentationFormat>
  <Paragraphs>52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ПРОЕКТ ПО НРАВСТВЕННО-ПАТРИОТИЧЕСКОМУ  ВОСПИТАНИЮ В СРЕДНЕЙ ГРУППЕ ДЕТСКОГО САДА «Славный город по имени Курчатов»</vt:lpstr>
      <vt:lpstr>Проблема:</vt:lpstr>
      <vt:lpstr>Актуальность: </vt:lpstr>
      <vt:lpstr>Цель: </vt:lpstr>
      <vt:lpstr>Основные задачи: </vt:lpstr>
      <vt:lpstr> Тип проекта: творческий, познавательный, групповой. Срок проекта: краткосрочный. Участники проекта: дети 4 – 5лет группы № 1, педагоги, родители. Методы работы: наглядные, словесные, практические. Приемы работы: показ, разъяснения, объяснение, рассказ, рассматривание. Принципы работы: научность, доступность, систематичность, наглядность. </vt:lpstr>
      <vt:lpstr>Формы работы: </vt:lpstr>
      <vt:lpstr>с детьми: </vt:lpstr>
      <vt:lpstr>С родителями: </vt:lpstr>
      <vt:lpstr>Прогнозируемый результат: </vt:lpstr>
      <vt:lpstr>Заключение: </vt:lpstr>
      <vt:lpstr>Приложения к проекту</vt:lpstr>
      <vt:lpstr>В рамках реализации проекта дети выучили стихи и песни про Курчатов. И с удовольствием выступили на празднике, посвящённом юбилею города.</vt:lpstr>
      <vt:lpstr>Итоговым мероприятием была созданная совместно с родителями выставка -"Букет любимому городу".</vt:lpstr>
      <vt:lpstr>Наша прекраснейшая выставка светилась любовью к своей малой родине, к своему родному, славному городу по имени Курчатов!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Назарова</dc:creator>
  <cp:lastModifiedBy>User</cp:lastModifiedBy>
  <cp:revision>34</cp:revision>
  <dcterms:created xsi:type="dcterms:W3CDTF">2016-02-15T17:35:35Z</dcterms:created>
  <dcterms:modified xsi:type="dcterms:W3CDTF">2024-04-10T11:55:48Z</dcterms:modified>
</cp:coreProperties>
</file>